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63" r:id="rId3"/>
    <p:sldId id="260" r:id="rId4"/>
    <p:sldId id="261" r:id="rId5"/>
    <p:sldId id="262" r:id="rId6"/>
    <p:sldId id="271" r:id="rId7"/>
    <p:sldId id="272" r:id="rId8"/>
    <p:sldId id="258" r:id="rId9"/>
    <p:sldId id="259" r:id="rId10"/>
    <p:sldId id="270" r:id="rId11"/>
    <p:sldId id="265" r:id="rId12"/>
    <p:sldId id="266" r:id="rId13"/>
    <p:sldId id="26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srgbClr val="FF0000"/>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9004A2D-F6F9-493C-8F9B-69A50585AC44}" type="datetimeFigureOut">
              <a:rPr lang="en-US" smtClean="0"/>
              <a:pPr/>
              <a:t>12/3/2018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004A2D-F6F9-493C-8F9B-69A50585AC44}" type="datetimeFigureOut">
              <a:rPr lang="en-US" smtClean="0"/>
              <a:pPr/>
              <a:t>12/3/2018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69004A2D-F6F9-493C-8F9B-69A50585AC44}" type="datetimeFigureOut">
              <a:rPr lang="en-US" smtClean="0"/>
              <a:pPr/>
              <a:t>12/3/2018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69155-CBC6-4BEA-85C5-E7B3FCC2D1AD}" type="slidenum">
              <a:rPr lang="en-US" smtClean="0"/>
              <a:pPr/>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advClick="0" advTm="10000">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004A2D-F6F9-493C-8F9B-69A50585AC44}" type="datetimeFigureOut">
              <a:rPr lang="en-US" smtClean="0"/>
              <a:pPr/>
              <a:t>12/3/2018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69155-CBC6-4BEA-85C5-E7B3FCC2D1AD}" type="slidenum">
              <a:rPr lang="en-US" smtClean="0"/>
              <a:pPr/>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transition spd="slow" advClick="0" advTm="10000">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004A2D-F6F9-493C-8F9B-69A50585AC44}" type="datetimeFigureOut">
              <a:rPr lang="en-US" smtClean="0"/>
              <a:pPr/>
              <a:t>12/3/2018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69004A2D-F6F9-493C-8F9B-69A50585AC44}" type="datetimeFigureOut">
              <a:rPr lang="en-US" smtClean="0"/>
              <a:pPr/>
              <a:t>12/3/2018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69155-CBC6-4BEA-85C5-E7B3FCC2D1AD}" type="slidenum">
              <a:rPr lang="en-US" smtClean="0"/>
              <a:pPr/>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advClick="0" advTm="10000">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9004A2D-F6F9-493C-8F9B-69A50585AC44}" type="datetimeFigureOut">
              <a:rPr lang="en-US" smtClean="0"/>
              <a:pPr/>
              <a:t>12/3/2018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9004A2D-F6F9-493C-8F9B-69A50585AC44}" type="datetimeFigureOut">
              <a:rPr lang="en-US" smtClean="0"/>
              <a:pPr/>
              <a:t>12/3/2018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69004A2D-F6F9-493C-8F9B-69A50585AC44}" type="datetimeFigureOut">
              <a:rPr lang="en-US" smtClean="0"/>
              <a:pPr/>
              <a:t>12/3/2018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169155-CBC6-4BEA-85C5-E7B3FCC2D1AD}" type="slidenum">
              <a:rPr lang="en-US" smtClean="0"/>
              <a:pPr/>
              <a:t>‹#›</a:t>
            </a:fld>
            <a:endParaRPr lang="en-US"/>
          </a:p>
        </p:txBody>
      </p:sp>
    </p:spTree>
  </p:cSld>
  <p:clrMapOvr>
    <a:masterClrMapping/>
  </p:clrMapOvr>
  <p:transition spd="slow" advClick="0" advTm="10000">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69004A2D-F6F9-493C-8F9B-69A50585AC44}" type="datetimeFigureOut">
              <a:rPr lang="en-US" smtClean="0"/>
              <a:pPr/>
              <a:t>12/3/2018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69155-CBC6-4BEA-85C5-E7B3FCC2D1AD}" type="slidenum">
              <a:rPr lang="en-US" smtClean="0"/>
              <a:pPr/>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advClick="0" advTm="10000">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9004A2D-F6F9-493C-8F9B-69A50585AC44}" type="datetimeFigureOut">
              <a:rPr lang="en-US" smtClean="0"/>
              <a:pPr/>
              <a:t>12/3/2018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69155-CBC6-4BEA-85C5-E7B3FCC2D1AD}" type="slidenum">
              <a:rPr lang="en-US" smtClean="0"/>
              <a:pPr/>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transition spd="slow" advClick="0" advTm="10000">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69004A2D-F6F9-493C-8F9B-69A50585AC44}" type="datetimeFigureOut">
              <a:rPr lang="en-US" smtClean="0"/>
              <a:pPr/>
              <a:t>12/3/2018</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BF169155-CBC6-4BEA-85C5-E7B3FCC2D1AD}" type="slidenum">
              <a:rPr lang="en-US" smtClean="0"/>
              <a:pPr/>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advClick="0" advTm="10000">
    <p:wipe dir="d"/>
  </p:transition>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i="1" dirty="0" smtClean="0"/>
              <a:t>SWACHHTA ABHIYAN </a:t>
            </a:r>
            <a:br>
              <a:rPr lang="en-US" i="1" dirty="0" smtClean="0"/>
            </a:br>
            <a:r>
              <a:rPr lang="en-US" i="1" dirty="0" smtClean="0"/>
              <a:t>(2018-19)</a:t>
            </a:r>
            <a:br>
              <a:rPr lang="en-US" i="1" dirty="0" smtClean="0"/>
            </a:br>
            <a:r>
              <a:rPr lang="en-US" i="1" dirty="0" smtClean="0"/>
              <a:t>SWACHH BHARAT</a:t>
            </a:r>
            <a:endParaRPr lang="en-US" i="1"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xmlns="" val="755773771"/>
      </p:ext>
    </p:extLst>
  </p:cSld>
  <p:clrMapOvr>
    <a:masterClrMapping/>
  </p:clrMapOvr>
  <p:transition spd="slow" advClick="0" advTm="10000">
    <p:wipe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576072"/>
            <a:ext cx="8229600" cy="1252728"/>
          </a:xfrm>
        </p:spPr>
        <p:txBody>
          <a:bodyPr>
            <a:normAutofit fontScale="90000"/>
          </a:bodyPr>
          <a:lstStyle/>
          <a:p>
            <a:r>
              <a:rPr lang="en-US" dirty="0" smtClean="0"/>
              <a:t>SPEECH BY Mr. ASHOK LOHANI</a:t>
            </a:r>
            <a:br>
              <a:rPr lang="en-US" dirty="0" smtClean="0"/>
            </a:br>
            <a:r>
              <a:rPr lang="en-US" dirty="0" smtClean="0"/>
              <a:t>On “SWACHHTA  MOUHA APP-2018”</a:t>
            </a:r>
            <a:br>
              <a:rPr lang="en-US" dirty="0" smtClean="0"/>
            </a:br>
            <a:r>
              <a:rPr lang="en-US" dirty="0" smtClean="0"/>
              <a:t> </a:t>
            </a:r>
            <a:endParaRPr lang="en-US" dirty="0"/>
          </a:p>
        </p:txBody>
      </p:sp>
      <p:pic>
        <p:nvPicPr>
          <p:cNvPr id="1026" name="Picture 2" descr="F:\Screenshot_2018-11-30-11-28-33-02.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04800" y="1600200"/>
            <a:ext cx="3248526" cy="5231674"/>
          </a:xfrm>
          <a:prstGeom prst="rect">
            <a:avLst/>
          </a:prstGeom>
          <a:noFill/>
          <a:extLst>
            <a:ext uri="{909E8E84-426E-40DD-AFC4-6F175D3DCCD1}">
              <a14:hiddenFill xmlns:a14="http://schemas.microsoft.com/office/drawing/2010/main" xmlns="">
                <a:solidFill>
                  <a:srgbClr val="FFFFFF"/>
                </a:solidFill>
              </a14:hiddenFill>
            </a:ext>
          </a:extLst>
        </p:spPr>
      </p:pic>
      <p:pic>
        <p:nvPicPr>
          <p:cNvPr id="2" name="Picture 2"/>
          <p:cNvPicPr>
            <a:picLocks noGrp="1" noChangeAspect="1" noChangeArrowheads="1"/>
          </p:cNvPicPr>
          <p:nvPr>
            <p:ph idx="1"/>
          </p:nvPr>
        </p:nvPicPr>
        <p:blipFill>
          <a:blip r:embed="rId3" cstate="print"/>
          <a:srcRect/>
          <a:stretch>
            <a:fillRect/>
          </a:stretch>
        </p:blipFill>
        <p:spPr bwMode="auto">
          <a:xfrm>
            <a:off x="6125309" y="1625602"/>
            <a:ext cx="3018691" cy="5232398"/>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cstate="print"/>
          <a:srcRect/>
          <a:stretch>
            <a:fillRect/>
          </a:stretch>
        </p:blipFill>
        <p:spPr bwMode="auto">
          <a:xfrm>
            <a:off x="3581400" y="2971800"/>
            <a:ext cx="2590800" cy="1828800"/>
          </a:xfrm>
          <a:prstGeom prst="rect">
            <a:avLst/>
          </a:prstGeom>
          <a:noFill/>
          <a:ln w="9525">
            <a:noFill/>
            <a:miter lim="800000"/>
            <a:headEnd/>
            <a:tailEnd/>
          </a:ln>
          <a:effectLst/>
        </p:spPr>
      </p:pic>
    </p:spTree>
    <p:extLst>
      <p:ext uri="{BB962C8B-B14F-4D97-AF65-F5344CB8AC3E}">
        <p14:creationId xmlns:p14="http://schemas.microsoft.com/office/powerpoint/2010/main" xmlns="" val="641250984"/>
      </p:ext>
    </p:extLst>
  </p:cSld>
  <p:clrMapOvr>
    <a:masterClrMapping/>
  </p:clrMapOvr>
  <p:transition spd="slow" advClick="0" advTm="10000">
    <p:wipe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mani\Desktop\ppt\Screenshot_2018-11-30-11-31-33-92.png"/>
          <p:cNvPicPr>
            <a:picLocks noChangeAspect="1" noChangeArrowheads="1"/>
          </p:cNvPicPr>
          <p:nvPr/>
        </p:nvPicPr>
        <p:blipFill>
          <a:blip r:embed="rId2" cstate="print"/>
          <a:stretch>
            <a:fillRect/>
          </a:stretch>
        </p:blipFill>
        <p:spPr bwMode="auto">
          <a:xfrm>
            <a:off x="-4356" y="3829594"/>
            <a:ext cx="6393299" cy="3028405"/>
          </a:xfrm>
          <a:prstGeom prst="rect">
            <a:avLst/>
          </a:prstGeom>
          <a:noFill/>
        </p:spPr>
      </p:pic>
      <p:sp>
        <p:nvSpPr>
          <p:cNvPr id="2" name="Title 1"/>
          <p:cNvSpPr>
            <a:spLocks noGrp="1"/>
          </p:cNvSpPr>
          <p:nvPr>
            <p:ph type="title"/>
          </p:nvPr>
        </p:nvSpPr>
        <p:spPr/>
        <p:txBody>
          <a:bodyPr>
            <a:normAutofit fontScale="90000"/>
          </a:bodyPr>
          <a:lstStyle/>
          <a:p>
            <a:r>
              <a:rPr lang="en-US" dirty="0" smtClean="0"/>
              <a:t>SEMINAR </a:t>
            </a:r>
            <a:r>
              <a:rPr lang="en-US" dirty="0" smtClean="0"/>
              <a:t>CONDUCTED </a:t>
            </a:r>
            <a:r>
              <a:rPr lang="en-US" dirty="0" smtClean="0"/>
              <a:t>ON 5 Nov 2018</a:t>
            </a:r>
            <a:endParaRPr lang="en-US" dirty="0"/>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9594" y="1219200"/>
            <a:ext cx="1504406" cy="2590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051" name="Picture 3"/>
          <p:cNvPicPr>
            <a:picLocks noGrp="1" noChangeAspect="1" noChangeArrowheads="1"/>
          </p:cNvPicPr>
          <p:nvPr>
            <p:ph idx="1"/>
          </p:nvPr>
        </p:nvPicPr>
        <p:blipFill>
          <a:blip r:embed="rId4" cstate="print">
            <a:extLst>
              <a:ext uri="{28A0092B-C50C-407E-A947-70E740481C1C}">
                <a14:useLocalDpi xmlns:a14="http://schemas.microsoft.com/office/drawing/2010/main" xmlns="" val="0"/>
              </a:ext>
            </a:extLst>
          </a:blip>
          <a:srcRect/>
          <a:stretch>
            <a:fillRect/>
          </a:stretch>
        </p:blipFill>
        <p:spPr bwMode="auto">
          <a:xfrm>
            <a:off x="6391120" y="1371600"/>
            <a:ext cx="2752880" cy="54929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ransition spd="slow" advClick="0" advTm="10000">
    <p:wipe di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mani\Desktop\ppt\Screenshot_2018-11-30-11-32-58-01.png"/>
          <p:cNvPicPr>
            <a:picLocks noChangeAspect="1" noChangeArrowheads="1"/>
          </p:cNvPicPr>
          <p:nvPr/>
        </p:nvPicPr>
        <p:blipFill>
          <a:blip r:embed="rId2" cstate="print"/>
          <a:srcRect/>
          <a:stretch>
            <a:fillRect/>
          </a:stretch>
        </p:blipFill>
        <p:spPr bwMode="auto">
          <a:xfrm>
            <a:off x="0" y="1905000"/>
            <a:ext cx="4572000" cy="2892265"/>
          </a:xfrm>
          <a:prstGeom prst="rect">
            <a:avLst/>
          </a:prstGeom>
          <a:noFill/>
        </p:spPr>
      </p:pic>
      <p:sp>
        <p:nvSpPr>
          <p:cNvPr id="2" name="Title 1"/>
          <p:cNvSpPr>
            <a:spLocks noGrp="1"/>
          </p:cNvSpPr>
          <p:nvPr>
            <p:ph type="title"/>
          </p:nvPr>
        </p:nvSpPr>
        <p:spPr/>
        <p:txBody>
          <a:bodyPr/>
          <a:lstStyle/>
          <a:p>
            <a:r>
              <a:rPr lang="en-US" dirty="0" smtClean="0"/>
              <a:t>WALL  PAINTING</a:t>
            </a:r>
            <a:endParaRPr lang="en-US" dirty="0"/>
          </a:p>
        </p:txBody>
      </p:sp>
      <p:pic>
        <p:nvPicPr>
          <p:cNvPr id="3074" name="Picture 2"/>
          <p:cNvPicPr>
            <a:picLocks noGrp="1" noChangeAspect="1" noChangeArrowheads="1"/>
          </p:cNvPicPr>
          <p:nvPr>
            <p:ph idx="1"/>
          </p:nvPr>
        </p:nvPicPr>
        <p:blipFill>
          <a:blip r:embed="rId3" cstate="print">
            <a:extLst>
              <a:ext uri="{28A0092B-C50C-407E-A947-70E740481C1C}">
                <a14:useLocalDpi xmlns:a14="http://schemas.microsoft.com/office/drawing/2010/main" xmlns="" val="0"/>
              </a:ext>
            </a:extLst>
          </a:blip>
          <a:srcRect/>
          <a:stretch>
            <a:fillRect/>
          </a:stretch>
        </p:blipFill>
        <p:spPr bwMode="auto">
          <a:xfrm>
            <a:off x="4572000" y="1905000"/>
            <a:ext cx="4572000" cy="257186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4578531" y="4495800"/>
            <a:ext cx="4565469" cy="2362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0" y="4797264"/>
            <a:ext cx="4572000" cy="20607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ransition spd="slow" advClick="0" advTm="10000">
    <p:wipe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81000" y="304800"/>
            <a:ext cx="8229600" cy="45719"/>
          </a:xfrm>
        </p:spPr>
        <p:txBody>
          <a:bodyPr>
            <a:normAutofit fontScale="90000"/>
          </a:bodyPr>
          <a:lstStyle/>
          <a:p>
            <a:r>
              <a:rPr lang="en-US" smtClean="0"/>
              <a:t>`</a:t>
            </a:r>
            <a:endParaRPr lang="en-US" dirty="0"/>
          </a:p>
        </p:txBody>
      </p:sp>
      <p:sp>
        <p:nvSpPr>
          <p:cNvPr id="7" name="Content Placeholder 6"/>
          <p:cNvSpPr>
            <a:spLocks noGrp="1"/>
          </p:cNvSpPr>
          <p:nvPr>
            <p:ph idx="1"/>
          </p:nvPr>
        </p:nvSpPr>
        <p:spPr>
          <a:xfrm>
            <a:off x="228600" y="1295400"/>
            <a:ext cx="8627533" cy="5029200"/>
          </a:xfrm>
        </p:spPr>
        <p:txBody>
          <a:bodyPr>
            <a:normAutofit fontScale="62500" lnSpcReduction="20000"/>
          </a:bodyPr>
          <a:lstStyle/>
          <a:p>
            <a:r>
              <a:rPr lang="en-US" sz="5100" b="1" i="1" dirty="0" smtClean="0">
                <a:latin typeface="AngsanaUPC" pitchFamily="18" charset="-34"/>
                <a:cs typeface="AngsanaUPC" pitchFamily="18" charset="-34"/>
              </a:rPr>
              <a:t>In the end </a:t>
            </a:r>
            <a:r>
              <a:rPr lang="en-US" sz="5100" b="1" i="1" dirty="0">
                <a:latin typeface="AngsanaUPC" pitchFamily="18" charset="-34"/>
                <a:cs typeface="AngsanaUPC" pitchFamily="18" charset="-34"/>
              </a:rPr>
              <a:t>w</a:t>
            </a:r>
            <a:r>
              <a:rPr lang="en-US" sz="5100" b="1" i="1" dirty="0" smtClean="0">
                <a:latin typeface="AngsanaUPC" pitchFamily="18" charset="-34"/>
                <a:cs typeface="AngsanaUPC" pitchFamily="18" charset="-34"/>
              </a:rPr>
              <a:t>e ECOLOGY CLUB OF CITY VOCATIONAL PUBLIC SCHHOL wants to thanks with all our love to CHAWANI PARISHAD MEERUT CANTT  for giving us this wonderful information on “SWACHHTA  MUHA APP” and making us aware to work more in </a:t>
            </a:r>
            <a:r>
              <a:rPr lang="en-US" sz="5100" b="1" i="1" dirty="0" err="1" smtClean="0">
                <a:latin typeface="AngsanaUPC" pitchFamily="18" charset="-34"/>
                <a:cs typeface="AngsanaUPC" pitchFamily="18" charset="-34"/>
              </a:rPr>
              <a:t>makinng</a:t>
            </a:r>
            <a:r>
              <a:rPr lang="en-US" sz="5100" b="1" i="1" dirty="0" smtClean="0">
                <a:latin typeface="AngsanaUPC" pitchFamily="18" charset="-34"/>
                <a:cs typeface="AngsanaUPC" pitchFamily="18" charset="-34"/>
              </a:rPr>
              <a:t> </a:t>
            </a:r>
            <a:r>
              <a:rPr lang="en-US" sz="5100" b="1" i="1" dirty="0" smtClean="0">
                <a:latin typeface="AngsanaUPC" pitchFamily="18" charset="-34"/>
                <a:cs typeface="AngsanaUPC" pitchFamily="18" charset="-34"/>
              </a:rPr>
              <a:t>our INDIA clean .</a:t>
            </a:r>
          </a:p>
          <a:p>
            <a:pPr marL="0" indent="0" algn="ctr">
              <a:buNone/>
            </a:pPr>
            <a:r>
              <a:rPr lang="en-US" sz="2800" dirty="0"/>
              <a:t> </a:t>
            </a:r>
            <a:r>
              <a:rPr lang="en-US" sz="2800" dirty="0" smtClean="0"/>
              <a:t> </a:t>
            </a:r>
          </a:p>
          <a:p>
            <a:pPr marL="0" indent="0" algn="ctr">
              <a:buNone/>
            </a:pPr>
            <a:r>
              <a:rPr lang="en-US" sz="2800" dirty="0" smtClean="0"/>
              <a:t> </a:t>
            </a:r>
          </a:p>
          <a:p>
            <a:pPr marL="0" indent="0" algn="ctr">
              <a:buNone/>
            </a:pPr>
            <a:r>
              <a:rPr lang="en-US" sz="5100" b="1" i="1" dirty="0" smtClean="0">
                <a:latin typeface="AngsanaUPC" pitchFamily="18" charset="-34"/>
                <a:cs typeface="AngsanaUPC" pitchFamily="18" charset="-34"/>
              </a:rPr>
              <a:t> </a:t>
            </a:r>
            <a:r>
              <a:rPr lang="en-US" sz="5100" b="1" i="1" dirty="0" smtClean="0">
                <a:latin typeface="AngsanaUPC" pitchFamily="18" charset="-34"/>
                <a:cs typeface="AngsanaUPC" pitchFamily="18" charset="-34"/>
              </a:rPr>
              <a:t>THANK YOU .</a:t>
            </a:r>
            <a:endParaRPr lang="en-US" sz="5100" b="1" i="1" dirty="0" smtClean="0">
              <a:latin typeface="AngsanaUPC" pitchFamily="18" charset="-34"/>
              <a:cs typeface="AngsanaUPC" pitchFamily="18" charset="-34"/>
            </a:endParaRPr>
          </a:p>
          <a:p>
            <a:pPr marL="0" indent="0">
              <a:buNone/>
            </a:pPr>
            <a:r>
              <a:rPr lang="en-US" sz="2800" b="1" i="1" dirty="0" smtClean="0">
                <a:latin typeface="Californian FB" pitchFamily="18" charset="0"/>
                <a:cs typeface="AngsanaUPC" pitchFamily="18" charset="-34"/>
              </a:rPr>
              <a:t>                                                                     </a:t>
            </a:r>
          </a:p>
          <a:p>
            <a:pPr marL="0" indent="0">
              <a:buNone/>
            </a:pPr>
            <a:endParaRPr lang="en-US" sz="2800" b="1" i="1" dirty="0" smtClean="0">
              <a:latin typeface="Californian FB" pitchFamily="18" charset="0"/>
              <a:cs typeface="AngsanaUPC" pitchFamily="18" charset="-34"/>
            </a:endParaRPr>
          </a:p>
          <a:p>
            <a:pPr marL="0" indent="0">
              <a:buNone/>
            </a:pPr>
            <a:r>
              <a:rPr lang="en-US" sz="2800" b="1" i="1" dirty="0">
                <a:latin typeface="Californian FB" pitchFamily="18" charset="0"/>
                <a:cs typeface="AngsanaUPC" pitchFamily="18" charset="-34"/>
              </a:rPr>
              <a:t> </a:t>
            </a:r>
            <a:r>
              <a:rPr lang="en-US" sz="2800" b="1" i="1" dirty="0" smtClean="0">
                <a:latin typeface="Californian FB" pitchFamily="18" charset="0"/>
                <a:cs typeface="AngsanaUPC" pitchFamily="18" charset="-34"/>
              </a:rPr>
              <a:t>                                                                  </a:t>
            </a:r>
            <a:r>
              <a:rPr lang="en-US" sz="2800" b="1" i="1" dirty="0" smtClean="0">
                <a:latin typeface="Californian FB" pitchFamily="18" charset="0"/>
                <a:cs typeface="AngsanaUPC" pitchFamily="18" charset="-34"/>
              </a:rPr>
              <a:t>                                                                </a:t>
            </a:r>
            <a:r>
              <a:rPr lang="en-US" sz="4700" b="1" i="1" dirty="0" smtClean="0">
                <a:latin typeface="AngsanaUPC" pitchFamily="18" charset="-34"/>
                <a:cs typeface="AngsanaUPC" pitchFamily="18" charset="-34"/>
              </a:rPr>
              <a:t>PPT </a:t>
            </a:r>
            <a:r>
              <a:rPr lang="en-US" sz="4700" b="1" i="1" dirty="0" smtClean="0">
                <a:latin typeface="AngsanaUPC" pitchFamily="18" charset="-34"/>
                <a:cs typeface="AngsanaUPC" pitchFamily="18" charset="-34"/>
              </a:rPr>
              <a:t>created by</a:t>
            </a:r>
            <a:endParaRPr lang="en-US" sz="4700" b="1" i="1" dirty="0" smtClean="0">
              <a:latin typeface="AngsanaUPC" pitchFamily="18" charset="-34"/>
              <a:cs typeface="AngsanaUPC" pitchFamily="18" charset="-34"/>
            </a:endParaRPr>
          </a:p>
          <a:p>
            <a:pPr marL="0" indent="0">
              <a:buNone/>
            </a:pPr>
            <a:r>
              <a:rPr lang="en-US" sz="2800" b="1" i="1" dirty="0">
                <a:latin typeface="Californian FB" pitchFamily="18" charset="0"/>
                <a:cs typeface="AngsanaUPC" pitchFamily="18" charset="-34"/>
              </a:rPr>
              <a:t> </a:t>
            </a:r>
            <a:r>
              <a:rPr lang="en-US" sz="2800" b="1" i="1" dirty="0" smtClean="0">
                <a:latin typeface="Californian FB" pitchFamily="18" charset="0"/>
                <a:cs typeface="AngsanaUPC" pitchFamily="18" charset="-34"/>
              </a:rPr>
              <a:t>                                                                      </a:t>
            </a:r>
            <a:r>
              <a:rPr lang="en-US" sz="2800" b="1" i="1" dirty="0" smtClean="0">
                <a:latin typeface="Californian FB" pitchFamily="18" charset="0"/>
                <a:cs typeface="AngsanaUPC" pitchFamily="18" charset="-34"/>
              </a:rPr>
              <a:t>                                                             </a:t>
            </a:r>
            <a:r>
              <a:rPr lang="en-US" sz="4700" b="1" i="1" dirty="0" err="1" smtClean="0">
                <a:latin typeface="AngsanaUPC" pitchFamily="18" charset="-34"/>
                <a:cs typeface="AngsanaUPC" pitchFamily="18" charset="-34"/>
              </a:rPr>
              <a:t>Abhay</a:t>
            </a:r>
            <a:r>
              <a:rPr lang="en-US" sz="4700" b="1" i="1" dirty="0" smtClean="0">
                <a:latin typeface="AngsanaUPC" pitchFamily="18" charset="-34"/>
                <a:cs typeface="AngsanaUPC" pitchFamily="18" charset="-34"/>
              </a:rPr>
              <a:t> Gupta </a:t>
            </a:r>
          </a:p>
          <a:p>
            <a:pPr marL="0" indent="0">
              <a:buNone/>
            </a:pPr>
            <a:r>
              <a:rPr lang="en-US" sz="2800" b="1" i="1" dirty="0" smtClean="0">
                <a:latin typeface="Californian FB" pitchFamily="18" charset="0"/>
                <a:cs typeface="AngsanaUPC" pitchFamily="18" charset="-34"/>
              </a:rPr>
              <a:t> </a:t>
            </a:r>
            <a:r>
              <a:rPr lang="en-US" sz="2800" b="1" i="1" dirty="0" smtClean="0">
                <a:latin typeface="Californian FB" pitchFamily="18" charset="0"/>
                <a:cs typeface="AngsanaUPC" pitchFamily="18" charset="-34"/>
              </a:rPr>
              <a:t>                                                                                                                                            </a:t>
            </a:r>
            <a:r>
              <a:rPr lang="en-US" sz="2800" b="1" i="1" dirty="0" smtClean="0">
                <a:latin typeface="Californian FB" pitchFamily="18" charset="0"/>
                <a:cs typeface="AngsanaUPC" pitchFamily="18" charset="-34"/>
              </a:rPr>
              <a:t>XA</a:t>
            </a:r>
            <a:r>
              <a:rPr lang="en-US" sz="2800" b="1" i="1" dirty="0" smtClean="0">
                <a:latin typeface="AngsanaUPC" pitchFamily="18" charset="-34"/>
                <a:cs typeface="AngsanaUPC" pitchFamily="18" charset="-34"/>
              </a:rPr>
              <a:t>           </a:t>
            </a:r>
            <a:endParaRPr lang="en-US" sz="2800" b="1" i="1" dirty="0">
              <a:latin typeface="AngsanaUPC" pitchFamily="18" charset="-34"/>
              <a:cs typeface="AngsanaUPC" pitchFamily="18" charset="-34"/>
            </a:endParaRPr>
          </a:p>
        </p:txBody>
      </p:sp>
    </p:spTree>
  </p:cSld>
  <p:clrMapOvr>
    <a:masterClrMapping/>
  </p:clrMapOvr>
  <p:transition spd="slow" advClick="0" advTm="10000">
    <p:wipe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600200"/>
            <a:ext cx="7239000" cy="3474720"/>
          </a:xfrm>
        </p:spPr>
        <p:txBody>
          <a:bodyPr>
            <a:normAutofit/>
          </a:bodyPr>
          <a:lstStyle/>
          <a:p>
            <a:pPr>
              <a:buFont typeface="Wingdings" panose="05000000000000000000" pitchFamily="2" charset="2"/>
              <a:buChar char="Ø"/>
            </a:pPr>
            <a:r>
              <a:rPr lang="en-US" sz="3200" b="1" dirty="0" smtClean="0">
                <a:latin typeface="AngsanaUPC" panose="02020603050405020304" pitchFamily="18" charset="-34"/>
                <a:cs typeface="AngsanaUPC" panose="02020603050405020304" pitchFamily="18" charset="-34"/>
              </a:rPr>
              <a:t>Presented By – ECOLOGY CLUB</a:t>
            </a:r>
          </a:p>
          <a:p>
            <a:pPr marL="45720" indent="0">
              <a:buNone/>
            </a:pPr>
            <a:r>
              <a:rPr lang="en-US" sz="3200" b="1" dirty="0">
                <a:latin typeface="AngsanaUPC" panose="02020603050405020304" pitchFamily="18" charset="-34"/>
                <a:cs typeface="AngsanaUPC" panose="02020603050405020304" pitchFamily="18" charset="-34"/>
              </a:rPr>
              <a:t> </a:t>
            </a:r>
            <a:r>
              <a:rPr lang="en-US" sz="3200" b="1" dirty="0" smtClean="0">
                <a:latin typeface="AngsanaUPC" panose="02020603050405020304" pitchFamily="18" charset="-34"/>
                <a:cs typeface="AngsanaUPC" panose="02020603050405020304" pitchFamily="18" charset="-34"/>
              </a:rPr>
              <a:t>                         CITY VOCATIONAL PUBLIC SCHOOL</a:t>
            </a:r>
          </a:p>
          <a:p>
            <a:pPr marL="45720" indent="0">
              <a:buNone/>
            </a:pPr>
            <a:r>
              <a:rPr lang="en-US" sz="3200" b="1" dirty="0">
                <a:latin typeface="AngsanaUPC" panose="02020603050405020304" pitchFamily="18" charset="-34"/>
                <a:cs typeface="AngsanaUPC" panose="02020603050405020304" pitchFamily="18" charset="-34"/>
              </a:rPr>
              <a:t> </a:t>
            </a:r>
            <a:r>
              <a:rPr lang="en-US" sz="3200" b="1" dirty="0" smtClean="0">
                <a:latin typeface="AngsanaUPC" panose="02020603050405020304" pitchFamily="18" charset="-34"/>
                <a:cs typeface="AngsanaUPC" panose="02020603050405020304" pitchFamily="18" charset="-34"/>
              </a:rPr>
              <a:t>                          250 , Circular Road , MEERUT CANTT</a:t>
            </a:r>
            <a:endParaRPr lang="en-US" sz="3200" b="1" dirty="0">
              <a:latin typeface="AngsanaUPC" panose="02020603050405020304" pitchFamily="18" charset="-34"/>
              <a:cs typeface="AngsanaUPC" panose="02020603050405020304" pitchFamily="18" charset="-34"/>
            </a:endParaRPr>
          </a:p>
        </p:txBody>
      </p:sp>
      <p:sp>
        <p:nvSpPr>
          <p:cNvPr id="2" name="Title 1"/>
          <p:cNvSpPr>
            <a:spLocks noGrp="1"/>
          </p:cNvSpPr>
          <p:nvPr>
            <p:ph type="title"/>
          </p:nvPr>
        </p:nvSpPr>
        <p:spPr>
          <a:xfrm>
            <a:off x="893618" y="3962400"/>
            <a:ext cx="8229600" cy="1252728"/>
          </a:xfrm>
        </p:spPr>
        <p:txBody>
          <a:bodyPr/>
          <a:lstStyle/>
          <a:p>
            <a:endParaRPr lang="en-US" dirty="0"/>
          </a:p>
        </p:txBody>
      </p:sp>
    </p:spTree>
    <p:extLst>
      <p:ext uri="{BB962C8B-B14F-4D97-AF65-F5344CB8AC3E}">
        <p14:creationId xmlns:p14="http://schemas.microsoft.com/office/powerpoint/2010/main" xmlns="" val="1399128819"/>
      </p:ext>
    </p:extLst>
  </p:cSld>
  <p:clrMapOvr>
    <a:masterClrMapping/>
  </p:clrMapOvr>
  <p:transition spd="slow" advClick="0" advTm="10000">
    <p:wipe dir="d"/>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9867" y="1600200"/>
            <a:ext cx="7408333" cy="3450696"/>
          </a:xfrm>
        </p:spPr>
        <p:txBody>
          <a:bodyPr>
            <a:normAutofit/>
          </a:bodyPr>
          <a:lstStyle/>
          <a:p>
            <a:pPr>
              <a:buFont typeface="Wingdings" panose="05000000000000000000" pitchFamily="2" charset="2"/>
              <a:buChar char="Ø"/>
            </a:pPr>
            <a:r>
              <a:rPr lang="en-US" sz="3200" dirty="0" smtClean="0">
                <a:latin typeface="AngsanaUPC" panose="02020603050405020304" pitchFamily="18" charset="-34"/>
                <a:cs typeface="AngsanaUPC" panose="02020603050405020304" pitchFamily="18" charset="-34"/>
              </a:rPr>
              <a:t> </a:t>
            </a:r>
            <a:r>
              <a:rPr lang="en-US" sz="4400" b="1" dirty="0" smtClean="0">
                <a:latin typeface="AngsanaUPC" panose="02020603050405020304" pitchFamily="18" charset="-34"/>
                <a:cs typeface="AngsanaUPC" panose="02020603050405020304" pitchFamily="18" charset="-34"/>
              </a:rPr>
              <a:t>Directed By – </a:t>
            </a:r>
            <a:r>
              <a:rPr lang="en-US" sz="4400" b="1" dirty="0" err="1" smtClean="0">
                <a:latin typeface="AngsanaUPC" panose="02020603050405020304" pitchFamily="18" charset="-34"/>
                <a:cs typeface="AngsanaUPC" panose="02020603050405020304" pitchFamily="18" charset="-34"/>
              </a:rPr>
              <a:t>Honourable</a:t>
            </a:r>
            <a:r>
              <a:rPr lang="en-US" sz="4400" b="1" dirty="0" smtClean="0">
                <a:latin typeface="AngsanaUPC" panose="02020603050405020304" pitchFamily="18" charset="-34"/>
                <a:cs typeface="AngsanaUPC" panose="02020603050405020304" pitchFamily="18" charset="-34"/>
              </a:rPr>
              <a:t>  Principal  Sir</a:t>
            </a:r>
          </a:p>
          <a:p>
            <a:pPr marL="45720" indent="0">
              <a:buNone/>
            </a:pPr>
            <a:r>
              <a:rPr lang="en-US" sz="4400" b="1" dirty="0">
                <a:latin typeface="AngsanaUPC" panose="02020603050405020304" pitchFamily="18" charset="-34"/>
                <a:cs typeface="AngsanaUPC" panose="02020603050405020304" pitchFamily="18" charset="-34"/>
              </a:rPr>
              <a:t> </a:t>
            </a:r>
            <a:r>
              <a:rPr lang="en-US" sz="4400" b="1" dirty="0" smtClean="0">
                <a:latin typeface="AngsanaUPC" panose="02020603050405020304" pitchFamily="18" charset="-34"/>
                <a:cs typeface="AngsanaUPC" panose="02020603050405020304" pitchFamily="18" charset="-34"/>
              </a:rPr>
              <a:t>                             Mr. PREM MEHTA  </a:t>
            </a:r>
            <a:endParaRPr lang="en-US" sz="4400" b="1" dirty="0">
              <a:latin typeface="AngsanaUPC" panose="02020603050405020304" pitchFamily="18" charset="-34"/>
              <a:cs typeface="AngsanaUPC" panose="02020603050405020304" pitchFamily="18" charset="-34"/>
            </a:endParaRP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xmlns="" val="3512149381"/>
      </p:ext>
    </p:extLst>
  </p:cSld>
  <p:clrMapOvr>
    <a:masterClrMapping/>
  </p:clrMapOvr>
  <p:transition spd="slow" advClick="0" advTm="10000">
    <p:wipe dir="d"/>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6800" y="1676400"/>
            <a:ext cx="8001000" cy="3474720"/>
          </a:xfrm>
        </p:spPr>
        <p:txBody>
          <a:bodyPr>
            <a:normAutofit/>
          </a:bodyPr>
          <a:lstStyle/>
          <a:p>
            <a:pPr>
              <a:buFont typeface="Wingdings" panose="05000000000000000000" pitchFamily="2" charset="2"/>
              <a:buChar char="Ø"/>
            </a:pPr>
            <a:r>
              <a:rPr lang="en-US" sz="4400" b="1" dirty="0" smtClean="0">
                <a:latin typeface="AngsanaUPC" panose="02020603050405020304" pitchFamily="18" charset="-34"/>
                <a:cs typeface="AngsanaUPC" panose="02020603050405020304" pitchFamily="18" charset="-34"/>
              </a:rPr>
              <a:t>Produced By – Coordinator </a:t>
            </a:r>
          </a:p>
          <a:p>
            <a:pPr marL="45720" indent="0">
              <a:buNone/>
            </a:pPr>
            <a:r>
              <a:rPr lang="en-US" sz="4400" b="1" dirty="0" smtClean="0">
                <a:latin typeface="AngsanaUPC" panose="02020603050405020304" pitchFamily="18" charset="-34"/>
                <a:cs typeface="AngsanaUPC" panose="02020603050405020304" pitchFamily="18" charset="-34"/>
              </a:rPr>
              <a:t>                                Mr. ASHOK LOHANI</a:t>
            </a:r>
            <a:endParaRPr lang="en-US" sz="4400" b="1" dirty="0">
              <a:latin typeface="AngsanaUPC" panose="02020603050405020304" pitchFamily="18" charset="-34"/>
              <a:cs typeface="AngsanaUPC" panose="02020603050405020304" pitchFamily="18" charset="-34"/>
            </a:endParaRPr>
          </a:p>
        </p:txBody>
      </p:sp>
      <p:sp>
        <p:nvSpPr>
          <p:cNvPr id="2" name="Title 1"/>
          <p:cNvSpPr>
            <a:spLocks noGrp="1"/>
          </p:cNvSpPr>
          <p:nvPr>
            <p:ph type="title"/>
          </p:nvPr>
        </p:nvSpPr>
        <p:spPr>
          <a:xfrm>
            <a:off x="457200" y="4038600"/>
            <a:ext cx="8229600" cy="1252728"/>
          </a:xfrm>
        </p:spPr>
        <p:txBody>
          <a:bodyPr/>
          <a:lstStyle/>
          <a:p>
            <a:endParaRPr lang="en-US" dirty="0"/>
          </a:p>
        </p:txBody>
      </p:sp>
    </p:spTree>
    <p:extLst>
      <p:ext uri="{BB962C8B-B14F-4D97-AF65-F5344CB8AC3E}">
        <p14:creationId xmlns:p14="http://schemas.microsoft.com/office/powerpoint/2010/main" xmlns="" val="175314989"/>
      </p:ext>
    </p:extLst>
  </p:cSld>
  <p:clrMapOvr>
    <a:masterClrMapping/>
  </p:clrMapOvr>
  <p:transition spd="slow" advClick="0" advTm="10000">
    <p:wipe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9867" y="1883304"/>
            <a:ext cx="7408333" cy="3450696"/>
          </a:xfrm>
        </p:spPr>
        <p:txBody>
          <a:bodyPr>
            <a:noAutofit/>
          </a:bodyPr>
          <a:lstStyle/>
          <a:p>
            <a:pPr>
              <a:buFont typeface="Wingdings" panose="05000000000000000000" pitchFamily="2" charset="2"/>
              <a:buChar char="Ø"/>
            </a:pPr>
            <a:r>
              <a:rPr lang="en-US" sz="4000" dirty="0">
                <a:effectLst>
                  <a:outerShdw blurRad="38100" dist="38100" dir="2700000" algn="tl">
                    <a:srgbClr val="000000">
                      <a:alpha val="43137"/>
                    </a:srgbClr>
                  </a:outerShdw>
                </a:effectLst>
                <a:latin typeface="AngsanaUPC" panose="02020603050405020304" pitchFamily="18" charset="-34"/>
                <a:cs typeface="AngsanaUPC" panose="02020603050405020304" pitchFamily="18" charset="-34"/>
              </a:rPr>
              <a:t> </a:t>
            </a:r>
            <a:r>
              <a:rPr lang="en-US" sz="4000" b="1" dirty="0">
                <a:latin typeface="AngsanaUPC" panose="02020603050405020304" pitchFamily="18" charset="-34"/>
                <a:cs typeface="AngsanaUPC" panose="02020603050405020304" pitchFamily="18" charset="-34"/>
              </a:rPr>
              <a:t>Staff Member – 1. P.G.T  BIOLOGY</a:t>
            </a:r>
          </a:p>
          <a:p>
            <a:pPr marL="45720" indent="0">
              <a:buNone/>
            </a:pPr>
            <a:r>
              <a:rPr lang="en-US" sz="4000" b="1" dirty="0">
                <a:latin typeface="AngsanaUPC" panose="02020603050405020304" pitchFamily="18" charset="-34"/>
                <a:cs typeface="AngsanaUPC" panose="02020603050405020304" pitchFamily="18" charset="-34"/>
              </a:rPr>
              <a:t>                                </a:t>
            </a:r>
            <a:r>
              <a:rPr lang="en-US" sz="4000" b="1" dirty="0" smtClean="0">
                <a:latin typeface="AngsanaUPC" panose="02020603050405020304" pitchFamily="18" charset="-34"/>
                <a:cs typeface="AngsanaUPC" panose="02020603050405020304" pitchFamily="18" charset="-34"/>
              </a:rPr>
              <a:t>Ms. </a:t>
            </a:r>
            <a:r>
              <a:rPr lang="en-US" sz="4000" b="1" dirty="0">
                <a:latin typeface="AngsanaUPC" panose="02020603050405020304" pitchFamily="18" charset="-34"/>
                <a:cs typeface="AngsanaUPC" panose="02020603050405020304" pitchFamily="18" charset="-34"/>
              </a:rPr>
              <a:t>SHWETA SHARMA</a:t>
            </a:r>
          </a:p>
          <a:p>
            <a:pPr marL="45720" indent="0">
              <a:buNone/>
            </a:pPr>
            <a:r>
              <a:rPr lang="en-US" sz="4000" b="1" dirty="0">
                <a:latin typeface="AngsanaUPC" panose="02020603050405020304" pitchFamily="18" charset="-34"/>
                <a:cs typeface="AngsanaUPC" panose="02020603050405020304" pitchFamily="18" charset="-34"/>
              </a:rPr>
              <a:t>                               2. T.G.T  SCIENCE</a:t>
            </a:r>
          </a:p>
          <a:p>
            <a:pPr marL="45720" indent="0">
              <a:buNone/>
            </a:pPr>
            <a:r>
              <a:rPr lang="en-US" sz="4000" b="1" dirty="0">
                <a:latin typeface="AngsanaUPC" panose="02020603050405020304" pitchFamily="18" charset="-34"/>
                <a:cs typeface="AngsanaUPC" panose="02020603050405020304" pitchFamily="18" charset="-34"/>
              </a:rPr>
              <a:t>                                 </a:t>
            </a:r>
            <a:r>
              <a:rPr lang="en-US" sz="4000" b="1" dirty="0" smtClean="0">
                <a:latin typeface="AngsanaUPC" panose="02020603050405020304" pitchFamily="18" charset="-34"/>
                <a:cs typeface="AngsanaUPC" panose="02020603050405020304" pitchFamily="18" charset="-34"/>
              </a:rPr>
              <a:t>Ms. </a:t>
            </a:r>
            <a:r>
              <a:rPr lang="en-US" sz="4000" b="1" dirty="0">
                <a:latin typeface="AngsanaUPC" panose="02020603050405020304" pitchFamily="18" charset="-34"/>
                <a:cs typeface="AngsanaUPC" panose="02020603050405020304" pitchFamily="18" charset="-34"/>
              </a:rPr>
              <a:t>SHWETA SHARMA</a:t>
            </a:r>
          </a:p>
          <a:p>
            <a:pPr marL="45720" indent="0">
              <a:buNone/>
            </a:pPr>
            <a:r>
              <a:rPr lang="en-US" sz="4000" b="1" dirty="0">
                <a:latin typeface="AngsanaUPC" panose="02020603050405020304" pitchFamily="18" charset="-34"/>
                <a:cs typeface="AngsanaUPC" panose="02020603050405020304" pitchFamily="18" charset="-34"/>
              </a:rPr>
              <a:t>                               3. P.G.T  CHEMISTRY</a:t>
            </a:r>
          </a:p>
          <a:p>
            <a:pPr marL="45720" indent="0">
              <a:buNone/>
            </a:pPr>
            <a:r>
              <a:rPr lang="en-US" sz="4000" b="1" dirty="0">
                <a:latin typeface="AngsanaUPC" panose="02020603050405020304" pitchFamily="18" charset="-34"/>
                <a:cs typeface="AngsanaUPC" panose="02020603050405020304" pitchFamily="18" charset="-34"/>
              </a:rPr>
              <a:t>                                  </a:t>
            </a:r>
            <a:r>
              <a:rPr lang="en-US" sz="4000" b="1" dirty="0" smtClean="0">
                <a:latin typeface="AngsanaUPC" panose="02020603050405020304" pitchFamily="18" charset="-34"/>
                <a:cs typeface="AngsanaUPC" panose="02020603050405020304" pitchFamily="18" charset="-34"/>
              </a:rPr>
              <a:t>Ms. </a:t>
            </a:r>
            <a:r>
              <a:rPr lang="en-US" sz="4000" b="1" dirty="0">
                <a:latin typeface="AngsanaUPC" panose="02020603050405020304" pitchFamily="18" charset="-34"/>
                <a:cs typeface="AngsanaUPC" panose="02020603050405020304" pitchFamily="18" charset="-34"/>
              </a:rPr>
              <a:t>KAVITA  MALHOTRA</a:t>
            </a: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xmlns="" val="3837840054"/>
      </p:ext>
    </p:extLst>
  </p:cSld>
  <p:clrMapOvr>
    <a:masterClrMapping/>
  </p:clrMapOvr>
  <p:transition spd="slow" advClick="0" advTm="10000">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92667" y="1752600"/>
            <a:ext cx="7408333" cy="3450696"/>
          </a:xfrm>
        </p:spPr>
        <p:txBody>
          <a:bodyPr>
            <a:normAutofit/>
          </a:bodyPr>
          <a:lstStyle/>
          <a:p>
            <a:pPr>
              <a:buFont typeface="Wingdings" pitchFamily="2" charset="2"/>
              <a:buChar char="Ø"/>
            </a:pPr>
            <a:r>
              <a:rPr lang="en-US" sz="4400" b="1" i="1" dirty="0" err="1" smtClean="0">
                <a:latin typeface="AngsanaUPC" pitchFamily="18" charset="-34"/>
                <a:cs typeface="AngsanaUPC" pitchFamily="18" charset="-34"/>
              </a:rPr>
              <a:t>Honourable</a:t>
            </a:r>
            <a:r>
              <a:rPr lang="en-US" sz="4400" b="1" i="1" dirty="0" smtClean="0">
                <a:latin typeface="AngsanaUPC" pitchFamily="18" charset="-34"/>
                <a:cs typeface="AngsanaUPC" pitchFamily="18" charset="-34"/>
              </a:rPr>
              <a:t> Guest – Mr. PRAHBAT ROY </a:t>
            </a:r>
          </a:p>
          <a:p>
            <a:pPr marL="0" indent="0">
              <a:buNone/>
            </a:pPr>
            <a:r>
              <a:rPr lang="en-US" sz="4400" b="1" i="1" dirty="0">
                <a:latin typeface="AngsanaUPC" pitchFamily="18" charset="-34"/>
                <a:cs typeface="AngsanaUPC" pitchFamily="18" charset="-34"/>
              </a:rPr>
              <a:t> </a:t>
            </a:r>
            <a:r>
              <a:rPr lang="en-US" sz="4400" b="1" i="1" dirty="0" smtClean="0">
                <a:latin typeface="AngsanaUPC" pitchFamily="18" charset="-34"/>
                <a:cs typeface="AngsanaUPC" pitchFamily="18" charset="-34"/>
              </a:rPr>
              <a:t>                                      Capt. C.S. YADAV</a:t>
            </a:r>
            <a:endParaRPr lang="en-US" sz="4400" b="1" i="1" dirty="0">
              <a:latin typeface="AngsanaUPC" pitchFamily="18" charset="-34"/>
              <a:cs typeface="AngsanaUPC" pitchFamily="18" charset="-34"/>
            </a:endParaRPr>
          </a:p>
        </p:txBody>
      </p:sp>
      <p:sp>
        <p:nvSpPr>
          <p:cNvPr id="3" name="Title 2"/>
          <p:cNvSpPr>
            <a:spLocks noGrp="1"/>
          </p:cNvSpPr>
          <p:nvPr>
            <p:ph type="title"/>
          </p:nvPr>
        </p:nvSpPr>
        <p:spPr/>
        <p:txBody>
          <a:bodyPr/>
          <a:lstStyle/>
          <a:p>
            <a:endParaRPr lang="en-US" dirty="0"/>
          </a:p>
        </p:txBody>
      </p:sp>
    </p:spTree>
    <p:extLst>
      <p:ext uri="{BB962C8B-B14F-4D97-AF65-F5344CB8AC3E}">
        <p14:creationId xmlns:p14="http://schemas.microsoft.com/office/powerpoint/2010/main" xmlns="" val="436125543"/>
      </p:ext>
    </p:extLst>
  </p:cSld>
  <p:clrMapOvr>
    <a:masterClrMapping/>
  </p:clrMapOvr>
  <p:transition spd="slow" advClick="0" advTm="10000">
    <p:wipe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45067" y="1752600"/>
            <a:ext cx="8170333" cy="3450696"/>
          </a:xfrm>
        </p:spPr>
        <p:txBody>
          <a:bodyPr>
            <a:normAutofit/>
          </a:bodyPr>
          <a:lstStyle/>
          <a:p>
            <a:pPr>
              <a:buFont typeface="Wingdings" pitchFamily="2" charset="2"/>
              <a:buChar char="Ø"/>
            </a:pPr>
            <a:r>
              <a:rPr lang="en-US" sz="3600" b="1" i="1" dirty="0" smtClean="0">
                <a:latin typeface="AngsanaUPC" pitchFamily="18" charset="-34"/>
                <a:cs typeface="AngsanaUPC" pitchFamily="18" charset="-34"/>
              </a:rPr>
              <a:t> Speech Given By Students -  AKANSHA VERMA XII A</a:t>
            </a:r>
          </a:p>
          <a:p>
            <a:pPr marL="0" indent="0">
              <a:buNone/>
            </a:pPr>
            <a:r>
              <a:rPr lang="en-US" sz="3600" b="1" i="1" dirty="0">
                <a:latin typeface="AngsanaUPC" pitchFamily="18" charset="-34"/>
                <a:cs typeface="AngsanaUPC" pitchFamily="18" charset="-34"/>
              </a:rPr>
              <a:t> </a:t>
            </a:r>
            <a:r>
              <a:rPr lang="en-US" sz="3600" b="1" i="1" dirty="0" smtClean="0">
                <a:latin typeface="AngsanaUPC" pitchFamily="18" charset="-34"/>
                <a:cs typeface="AngsanaUPC" pitchFamily="18" charset="-34"/>
              </a:rPr>
              <a:t>                                                    SAGAR MALIK IX A</a:t>
            </a:r>
          </a:p>
          <a:p>
            <a:pPr marL="0" indent="0">
              <a:buNone/>
            </a:pPr>
            <a:r>
              <a:rPr lang="en-US" sz="3600" b="1" i="1" dirty="0">
                <a:latin typeface="AngsanaUPC" pitchFamily="18" charset="-34"/>
                <a:cs typeface="AngsanaUPC" pitchFamily="18" charset="-34"/>
              </a:rPr>
              <a:t> </a:t>
            </a:r>
            <a:r>
              <a:rPr lang="en-US" sz="3600" b="1" i="1" dirty="0" smtClean="0">
                <a:latin typeface="AngsanaUPC" pitchFamily="18" charset="-34"/>
                <a:cs typeface="AngsanaUPC" pitchFamily="18" charset="-34"/>
              </a:rPr>
              <a:t>                                                            </a:t>
            </a:r>
            <a:endParaRPr lang="en-US" sz="3600" b="1" i="1" dirty="0">
              <a:latin typeface="AngsanaUPC" pitchFamily="18" charset="-34"/>
              <a:cs typeface="AngsanaUPC" pitchFamily="18" charset="-34"/>
            </a:endParaRPr>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xmlns="" val="2334956684"/>
      </p:ext>
    </p:extLst>
  </p:cSld>
  <p:clrMapOvr>
    <a:masterClrMapping/>
  </p:clrMapOvr>
  <p:transition spd="slow" advClick="0" advTm="10000">
    <p:wipe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981200"/>
            <a:ext cx="8686800" cy="5410200"/>
          </a:xfrm>
        </p:spPr>
        <p:txBody>
          <a:bodyPr>
            <a:normAutofit fontScale="92500"/>
          </a:bodyPr>
          <a:lstStyle/>
          <a:p>
            <a:r>
              <a:rPr lang="en-US" dirty="0" smtClean="0"/>
              <a:t> </a:t>
            </a:r>
            <a:r>
              <a:rPr lang="en-US" dirty="0" smtClean="0">
                <a:latin typeface="Arial Rounded MT Bold" panose="020F0704030504030204" pitchFamily="34" charset="0"/>
              </a:rPr>
              <a:t>The entire </a:t>
            </a:r>
            <a:r>
              <a:rPr lang="en-US" dirty="0">
                <a:latin typeface="Arial Rounded MT Bold" panose="020F0704030504030204" pitchFamily="34" charset="0"/>
              </a:rPr>
              <a:t>f</a:t>
            </a:r>
            <a:r>
              <a:rPr lang="en-US" dirty="0" smtClean="0">
                <a:latin typeface="Arial Rounded MT Bold" panose="020F0704030504030204" pitchFamily="34" charset="0"/>
              </a:rPr>
              <a:t>amily Of ECOLOGY CLUB Of CITY VOCATIONAL PUBLIC SCHOOL , would  like to thank CHAWANI PARISHAD , MEERUT </a:t>
            </a:r>
            <a:r>
              <a:rPr lang="en-US" dirty="0" smtClean="0">
                <a:latin typeface="Arial Rounded MT Bold" panose="020F0704030504030204" pitchFamily="34" charset="0"/>
              </a:rPr>
              <a:t>CANTT </a:t>
            </a:r>
            <a:r>
              <a:rPr lang="en-US" dirty="0" smtClean="0">
                <a:latin typeface="Arial Rounded MT Bold" panose="020F0704030504030204" pitchFamily="34" charset="0"/>
              </a:rPr>
              <a:t>for giving us such a wonderful job of SWACHH BHARAT ABHIYAN  and to be a part of SWACHH BHARAT MISSION (2018-19) . </a:t>
            </a:r>
          </a:p>
          <a:p>
            <a:pPr marL="45720" indent="0">
              <a:buNone/>
            </a:pPr>
            <a:endParaRPr lang="en-US" dirty="0" smtClean="0">
              <a:latin typeface="Arial Rounded MT Bold" panose="020F0704030504030204" pitchFamily="34" charset="0"/>
            </a:endParaRPr>
          </a:p>
          <a:p>
            <a:pPr marL="45720" indent="0">
              <a:buNone/>
            </a:pPr>
            <a:endParaRPr lang="en-US" dirty="0">
              <a:latin typeface="Arial Rounded MT Bold" panose="020F0704030504030204" pitchFamily="34" charset="0"/>
            </a:endParaRPr>
          </a:p>
          <a:p>
            <a:pPr marL="45720" indent="0">
              <a:buNone/>
            </a:pPr>
            <a:r>
              <a:rPr lang="en-US" dirty="0" smtClean="0">
                <a:latin typeface="Arial Rounded MT Bold" panose="020F0704030504030204" pitchFamily="34" charset="0"/>
              </a:rPr>
              <a:t>  Submitted To ;                                                       Submitted By :</a:t>
            </a:r>
          </a:p>
          <a:p>
            <a:pPr marL="45720" indent="0">
              <a:buNone/>
            </a:pPr>
            <a:r>
              <a:rPr lang="en-US" dirty="0">
                <a:latin typeface="Arial Rounded MT Bold" panose="020F0704030504030204" pitchFamily="34" charset="0"/>
              </a:rPr>
              <a:t> </a:t>
            </a:r>
            <a:r>
              <a:rPr lang="en-US" dirty="0" smtClean="0">
                <a:latin typeface="Arial Rounded MT Bold" panose="020F0704030504030204" pitchFamily="34" charset="0"/>
              </a:rPr>
              <a:t> CHAWANI PARISHAD                                         ECOLOGY CLUB</a:t>
            </a:r>
          </a:p>
          <a:p>
            <a:pPr marL="45720" indent="0">
              <a:buNone/>
            </a:pPr>
            <a:r>
              <a:rPr lang="en-US" dirty="0">
                <a:latin typeface="Arial Rounded MT Bold" panose="020F0704030504030204" pitchFamily="34" charset="0"/>
              </a:rPr>
              <a:t> </a:t>
            </a:r>
            <a:r>
              <a:rPr lang="en-US" dirty="0" smtClean="0">
                <a:latin typeface="Arial Rounded MT Bold" panose="020F0704030504030204" pitchFamily="34" charset="0"/>
              </a:rPr>
              <a:t> MEERUT CANTT                                                  CITY VOCATIONAL</a:t>
            </a:r>
          </a:p>
          <a:p>
            <a:pPr marL="45720" indent="0">
              <a:buNone/>
            </a:pPr>
            <a:r>
              <a:rPr lang="en-US" dirty="0" smtClean="0">
                <a:latin typeface="Arial Rounded MT Bold" panose="020F0704030504030204" pitchFamily="34" charset="0"/>
              </a:rPr>
              <a:t>                                                                                    PUBLIC SCHOOL</a:t>
            </a:r>
            <a:endParaRPr lang="en-US" dirty="0">
              <a:latin typeface="Arial Rounded MT Bold" panose="020F0704030504030204" pitchFamily="34" charset="0"/>
            </a:endParaRPr>
          </a:p>
        </p:txBody>
      </p:sp>
      <p:sp>
        <p:nvSpPr>
          <p:cNvPr id="2" name="Title 1"/>
          <p:cNvSpPr>
            <a:spLocks noGrp="1"/>
          </p:cNvSpPr>
          <p:nvPr>
            <p:ph type="title"/>
          </p:nvPr>
        </p:nvSpPr>
        <p:spPr>
          <a:xfrm>
            <a:off x="1066800" y="13855"/>
            <a:ext cx="6512511" cy="1219200"/>
          </a:xfrm>
        </p:spPr>
        <p:txBody>
          <a:bodyPr/>
          <a:lstStyle/>
          <a:p>
            <a:pPr algn="ctr"/>
            <a:r>
              <a:rPr lang="en-US" dirty="0" smtClean="0"/>
              <a:t>ACKNOWLEDGMENT</a:t>
            </a:r>
            <a:endParaRPr lang="en-US" dirty="0"/>
          </a:p>
        </p:txBody>
      </p:sp>
    </p:spTree>
    <p:extLst>
      <p:ext uri="{BB962C8B-B14F-4D97-AF65-F5344CB8AC3E}">
        <p14:creationId xmlns:p14="http://schemas.microsoft.com/office/powerpoint/2010/main" xmlns="" val="640328817"/>
      </p:ext>
    </p:extLst>
  </p:cSld>
  <p:clrMapOvr>
    <a:masterClrMapping/>
  </p:clrMapOvr>
  <p:transition spd="slow" advClick="0" advTm="10000">
    <p:wipe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828800"/>
            <a:ext cx="8610600" cy="5410200"/>
          </a:xfrm>
        </p:spPr>
        <p:txBody>
          <a:bodyPr>
            <a:noAutofit/>
          </a:bodyPr>
          <a:lstStyle/>
          <a:p>
            <a:r>
              <a:rPr lang="en-US" sz="3600" b="1" dirty="0" smtClean="0">
                <a:latin typeface="AngsanaUPC" panose="02020603050405020304" pitchFamily="18" charset="-34"/>
                <a:cs typeface="AngsanaUPC" panose="02020603050405020304" pitchFamily="18" charset="-34"/>
              </a:rPr>
              <a:t>Speech By Mr. Ashok </a:t>
            </a:r>
            <a:r>
              <a:rPr lang="en-US" sz="3600" b="1" dirty="0" err="1" smtClean="0">
                <a:latin typeface="AngsanaUPC" panose="02020603050405020304" pitchFamily="18" charset="-34"/>
                <a:cs typeface="AngsanaUPC" panose="02020603050405020304" pitchFamily="18" charset="-34"/>
              </a:rPr>
              <a:t>Lohani</a:t>
            </a:r>
            <a:r>
              <a:rPr lang="en-US" sz="3600" b="1" dirty="0">
                <a:latin typeface="AngsanaUPC" panose="02020603050405020304" pitchFamily="18" charset="-34"/>
                <a:cs typeface="AngsanaUPC" panose="02020603050405020304" pitchFamily="18" charset="-34"/>
              </a:rPr>
              <a:t> </a:t>
            </a:r>
            <a:r>
              <a:rPr lang="en-US" sz="3600" b="1" dirty="0" smtClean="0">
                <a:latin typeface="AngsanaUPC" panose="02020603050405020304" pitchFamily="18" charset="-34"/>
                <a:cs typeface="AngsanaUPC" panose="02020603050405020304" pitchFamily="18" charset="-34"/>
              </a:rPr>
              <a:t>to make the students aware regarding “SWACHHTA </a:t>
            </a:r>
            <a:r>
              <a:rPr lang="en-US" sz="3600" b="1" dirty="0" smtClean="0">
                <a:latin typeface="AngsanaUPC" panose="02020603050405020304" pitchFamily="18" charset="-34"/>
                <a:cs typeface="AngsanaUPC" panose="02020603050405020304" pitchFamily="18" charset="-34"/>
              </a:rPr>
              <a:t>MOHUA </a:t>
            </a:r>
            <a:r>
              <a:rPr lang="en-US" sz="3600" b="1" dirty="0" smtClean="0">
                <a:latin typeface="AngsanaUPC" panose="02020603050405020304" pitchFamily="18" charset="-34"/>
                <a:cs typeface="AngsanaUPC" panose="02020603050405020304" pitchFamily="18" charset="-34"/>
              </a:rPr>
              <a:t>APP – 2018” .</a:t>
            </a:r>
          </a:p>
          <a:p>
            <a:r>
              <a:rPr lang="en-US" sz="3600" b="1" dirty="0" smtClean="0">
                <a:latin typeface="AngsanaUPC" panose="02020603050405020304" pitchFamily="18" charset="-34"/>
                <a:cs typeface="AngsanaUPC" panose="02020603050405020304" pitchFamily="18" charset="-34"/>
              </a:rPr>
              <a:t>Seminar conducted on 5 Nov. 2018 .</a:t>
            </a:r>
          </a:p>
          <a:p>
            <a:r>
              <a:rPr lang="en-US" sz="3600" b="1" dirty="0" smtClean="0">
                <a:latin typeface="AngsanaUPC" panose="02020603050405020304" pitchFamily="18" charset="-34"/>
                <a:cs typeface="AngsanaUPC" panose="02020603050405020304" pitchFamily="18" charset="-34"/>
              </a:rPr>
              <a:t>Speech given by Students and Teacher .</a:t>
            </a:r>
          </a:p>
          <a:p>
            <a:r>
              <a:rPr lang="en-US" sz="3600" b="1" dirty="0" smtClean="0">
                <a:latin typeface="AngsanaUPC" panose="02020603050405020304" pitchFamily="18" charset="-34"/>
                <a:cs typeface="AngsanaUPC" panose="02020603050405020304" pitchFamily="18" charset="-34"/>
              </a:rPr>
              <a:t>Wall painting on 22 Nov. 2018 .</a:t>
            </a:r>
          </a:p>
          <a:p>
            <a:r>
              <a:rPr lang="en-US" sz="3600" b="1" dirty="0" smtClean="0">
                <a:latin typeface="AngsanaUPC" panose="02020603050405020304" pitchFamily="18" charset="-34"/>
                <a:cs typeface="AngsanaUPC" panose="02020603050405020304" pitchFamily="18" charset="-34"/>
              </a:rPr>
              <a:t>A skit of SWACHH SARVEKSHAN ABHIYAN – 2018 .</a:t>
            </a:r>
          </a:p>
          <a:p>
            <a:r>
              <a:rPr lang="en-US" sz="3600" b="1" dirty="0" smtClean="0">
                <a:latin typeface="AngsanaUPC" panose="02020603050405020304" pitchFamily="18" charset="-34"/>
                <a:cs typeface="AngsanaUPC" panose="02020603050405020304" pitchFamily="18" charset="-34"/>
              </a:rPr>
              <a:t>VERMICOMPOSTING in City Vocational Public School .</a:t>
            </a:r>
            <a:endParaRPr lang="en-US" sz="3600" b="1" dirty="0">
              <a:latin typeface="AngsanaUPC" panose="02020603050405020304" pitchFamily="18" charset="-34"/>
              <a:cs typeface="AngsanaUPC" panose="02020603050405020304" pitchFamily="18" charset="-34"/>
            </a:endParaRPr>
          </a:p>
        </p:txBody>
      </p:sp>
      <p:sp>
        <p:nvSpPr>
          <p:cNvPr id="2" name="Title 1"/>
          <p:cNvSpPr>
            <a:spLocks noGrp="1"/>
          </p:cNvSpPr>
          <p:nvPr>
            <p:ph type="title"/>
          </p:nvPr>
        </p:nvSpPr>
        <p:spPr>
          <a:xfrm>
            <a:off x="1066800" y="34636"/>
            <a:ext cx="6512511" cy="1143000"/>
          </a:xfrm>
        </p:spPr>
        <p:txBody>
          <a:bodyPr/>
          <a:lstStyle/>
          <a:p>
            <a:pPr algn="ctr"/>
            <a:r>
              <a:rPr lang="en-US" dirty="0" smtClean="0"/>
              <a:t>CONTENT</a:t>
            </a:r>
            <a:endParaRPr lang="en-US" dirty="0"/>
          </a:p>
        </p:txBody>
      </p:sp>
    </p:spTree>
    <p:extLst>
      <p:ext uri="{BB962C8B-B14F-4D97-AF65-F5344CB8AC3E}">
        <p14:creationId xmlns:p14="http://schemas.microsoft.com/office/powerpoint/2010/main" xmlns="" val="4135167005"/>
      </p:ext>
    </p:extLst>
  </p:cSld>
  <p:clrMapOvr>
    <a:masterClrMapping/>
  </p:clrMapOvr>
  <p:transition spd="slow" advClick="0" advTm="10000">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
                                        <p:tgtEl>
                                          <p:spTgt spid="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1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328</TotalTime>
  <Words>309</Words>
  <Application>Microsoft Office PowerPoint</Application>
  <PresentationFormat>On-screen Show (4:3)</PresentationFormat>
  <Paragraphs>47</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Waveform</vt:lpstr>
      <vt:lpstr>SWACHHTA ABHIYAN  (2018-19) SWACHH BHARAT</vt:lpstr>
      <vt:lpstr>Slide 2</vt:lpstr>
      <vt:lpstr>Slide 3</vt:lpstr>
      <vt:lpstr>Slide 4</vt:lpstr>
      <vt:lpstr>Slide 5</vt:lpstr>
      <vt:lpstr>Slide 6</vt:lpstr>
      <vt:lpstr>Slide 7</vt:lpstr>
      <vt:lpstr>ACKNOWLEDGMENT</vt:lpstr>
      <vt:lpstr>CONTENT</vt:lpstr>
      <vt:lpstr>SPEECH BY Mr. ASHOK LOHANI On “SWACHHTA  MOUHA APP-2018”  </vt:lpstr>
      <vt:lpstr>SEMINAR CONDUCTED ON 5 Nov 2018</vt:lpstr>
      <vt:lpstr>WALL  PAINTING</vt:lpstr>
      <vt:lpstr>`</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SWACHHTA ABHIYAN  (2018-19) SWACHH BHARAT</dc:title>
  <dc:creator>students</dc:creator>
  <cp:lastModifiedBy>HP</cp:lastModifiedBy>
  <cp:revision>44</cp:revision>
  <dcterms:created xsi:type="dcterms:W3CDTF">2018-11-30T05:54:39Z</dcterms:created>
  <dcterms:modified xsi:type="dcterms:W3CDTF">2018-12-03T15:40:47Z</dcterms:modified>
</cp:coreProperties>
</file>

<file path=docProps/thumbnail.jpeg>
</file>